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wintergarten.de/index.html" TargetMode="External"/><Relationship Id="rId3" Type="http://schemas.openxmlformats.org/officeDocument/2006/relationships/hyperlink" Target="https://spaces.039wintergarten.de/hausbau-1/w-rmeschutz-und-heizkonzept-f-r-den-wohnwintergarten-in-m-nchen-c70cf03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Wintergarten-Konstruktionsformen: Pultdach, Satteldach, Shedgiebel und Flachdach im Vergleich</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Wärmeschutz und Heizkonzept für den Wohnwintergarten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